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311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71" r:id="rId14"/>
    <p:sldId id="259" r:id="rId15"/>
    <p:sldId id="267" r:id="rId16"/>
    <p:sldId id="268" r:id="rId17"/>
    <p:sldId id="312" r:id="rId18"/>
    <p:sldId id="307" r:id="rId19"/>
    <p:sldId id="269" r:id="rId20"/>
    <p:sldId id="285" r:id="rId21"/>
    <p:sldId id="286" r:id="rId22"/>
    <p:sldId id="287" r:id="rId23"/>
    <p:sldId id="274" r:id="rId24"/>
    <p:sldId id="272" r:id="rId25"/>
    <p:sldId id="275" r:id="rId26"/>
    <p:sldId id="300" r:id="rId27"/>
    <p:sldId id="301" r:id="rId28"/>
    <p:sldId id="302" r:id="rId29"/>
    <p:sldId id="303" r:id="rId30"/>
    <p:sldId id="304" r:id="rId31"/>
    <p:sldId id="305" r:id="rId32"/>
    <p:sldId id="278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550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AC95F-2154-4E34-B9DE-FA493817F0E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5A2E-CAEB-4DB9-80BB-F853B92E298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slide" Target="slide18.xml"/><Relationship Id="rId4" Type="http://schemas.openxmlformats.org/officeDocument/2006/relationships/slide" Target="slide3.xml"/><Relationship Id="rId3" Type="http://schemas.openxmlformats.org/officeDocument/2006/relationships/slide" Target="slide13.xml"/><Relationship Id="rId2" Type="http://schemas.openxmlformats.org/officeDocument/2006/relationships/slide" Target="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slide" Target="slide1.xml"/><Relationship Id="rId2" Type="http://schemas.openxmlformats.org/officeDocument/2006/relationships/slide" Target="slide1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slide" Target="slide3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slide" Target="slide18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" Target="slide13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slide" Target="slide3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" Target="slide3.xml"/><Relationship Id="rId3" Type="http://schemas.openxmlformats.org/officeDocument/2006/relationships/slide" Target="slide13.xml"/><Relationship Id="rId2" Type="http://schemas.openxmlformats.org/officeDocument/2006/relationships/slide" Target="slide18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slide" Target="slide3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slide" Target="slide3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13.xml"/><Relationship Id="rId3" Type="http://schemas.openxmlformats.org/officeDocument/2006/relationships/slide" Target="slide12.xml"/><Relationship Id="rId2" Type="http://schemas.openxmlformats.org/officeDocument/2006/relationships/image" Target="../media/image12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12.xml"/><Relationship Id="rId3" Type="http://schemas.openxmlformats.org/officeDocument/2006/relationships/slide" Target="slide11.xml"/><Relationship Id="rId2" Type="http://schemas.openxmlformats.org/officeDocument/2006/relationships/image" Target="../media/image12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"/>
            <a:ext cx="12192000" cy="5249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41838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3431" y="13625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Festivals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9760" y="136253"/>
            <a:ext cx="982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2" action="ppaction://hlinksldjump"/>
              </a:rPr>
              <a:t>Trang chủ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8045" y="136253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3" action="ppaction://hlinksldjump"/>
              </a:rPr>
              <a:t>Đăng nhập</a:t>
            </a:r>
            <a:endParaRPr lang="vi-VN" sz="14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53531" y="136252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4" action="ppaction://hlinksldjump"/>
              </a:rPr>
              <a:t>Đăng </a:t>
            </a:r>
            <a:r>
              <a:rPr lang="vi-VN" sz="1400" dirty="0" smtClean="0">
                <a:solidFill>
                  <a:schemeClr val="bg1"/>
                </a:solidFill>
                <a:hlinkClick r:id="rId4" action="ppaction://hlinksldjump"/>
              </a:rPr>
              <a:t>ký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hlinkClick r:id="rId2" action="ppaction://hlinksldjump"/>
          </p:cNvPr>
          <p:cNvSpPr/>
          <p:nvPr/>
        </p:nvSpPr>
        <p:spPr>
          <a:xfrm>
            <a:off x="2307950" y="153893"/>
            <a:ext cx="3724238" cy="3516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57768" y="153893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52602" y="15389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 smtClean="0">
                <a:solidFill>
                  <a:schemeClr val="bg1">
                    <a:lumMod val="65000"/>
                  </a:schemeClr>
                </a:solidFill>
              </a:rPr>
              <a:t>Search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57768" y="175850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5" action="ppaction://hlinksldjump"/>
              </a:rPr>
              <a:t>Search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76520" y="5033645"/>
            <a:ext cx="369570" cy="76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5680075" y="5033645"/>
            <a:ext cx="415925" cy="819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29985" y="5033645"/>
            <a:ext cx="415925" cy="819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265676" y="5372046"/>
            <a:ext cx="1928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>
                <a:solidFill>
                  <a:schemeClr val="accent4">
                    <a:lumMod val="75000"/>
                  </a:schemeClr>
                </a:solidFill>
              </a:rPr>
              <a:t>Tour</a:t>
            </a:r>
            <a:r>
              <a:rPr lang="vi-VN" sz="3600" dirty="0" smtClean="0">
                <a:solidFill>
                  <a:schemeClr val="accent4">
                    <a:lumMod val="75000"/>
                  </a:schemeClr>
                </a:solidFill>
              </a:rPr>
              <a:t> Hot</a:t>
            </a:r>
            <a:endParaRPr lang="en-US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" y="6104388"/>
            <a:ext cx="2202131" cy="1375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76" y="6104388"/>
            <a:ext cx="2306846" cy="1375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93" y="6104388"/>
            <a:ext cx="2236508" cy="14008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79" y="6114209"/>
            <a:ext cx="2222121" cy="1430152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671185" y="5088255"/>
            <a:ext cx="424815" cy="76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850265" y="4477385"/>
            <a:ext cx="10886440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  <a:latin typeface="+mn-ea"/>
                <a:cs typeface="+mn-ea"/>
              </a:rPr>
              <a:t>Còn điều gì tốt đẹp hơn mà chúng ta có thể trao cho nhau ngoài sự quan tâm,tôn trộng và thấu hiểu</a:t>
            </a:r>
            <a:r>
              <a:rPr lang="en-US">
                <a:solidFill>
                  <a:schemeClr val="bg1"/>
                </a:solidFill>
                <a:latin typeface="+mj-lt"/>
                <a:cs typeface="+mj-lt"/>
              </a:rPr>
              <a:t>.</a:t>
            </a:r>
            <a:endParaRPr lang="en-US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242266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hlinkClick r:id="" action="ppaction://hlinkshowjump?jump=nextslide"/>
          </p:cNvPr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/>
              <a:t>NguyenThiThuHuong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407432" y="2979819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0384898221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407433" y="2477224"/>
            <a:ext cx="15584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huongnt@tlu.edu.vn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1417320" y="4092381"/>
            <a:ext cx="126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 smtClean="0"/>
              <a:t>*********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1407432" y="3530607"/>
            <a:ext cx="6527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Hà Nội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" action="ppaction://hlinkshowjump?jump=nextslide"/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435865" y="4644573"/>
            <a:ext cx="126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/>
              <a:t>*********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92200" y="647700"/>
            <a:ext cx="9753600" cy="532130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03500" y="1453918"/>
            <a:ext cx="6769100" cy="3555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97150" y="1453917"/>
            <a:ext cx="6769100" cy="71563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hlinkClick r:id="" action="ppaction://hlinkshowjump?jump=nextslide"/>
          </p:cNvPr>
          <p:cNvSpPr/>
          <p:nvPr/>
        </p:nvSpPr>
        <p:spPr>
          <a:xfrm>
            <a:off x="2603500" y="4293647"/>
            <a:ext cx="6769100" cy="7156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80105" y="1628778"/>
            <a:ext cx="228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</a:rPr>
              <a:t>Thông báo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03548" y="2795267"/>
            <a:ext cx="618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smtClean="0"/>
              <a:t>Chúc mừng bạn đã đăng kí thành công!</a:t>
            </a:r>
            <a:endParaRPr lang="vi-VN" sz="2400" dirty="0" smtClean="0"/>
          </a:p>
          <a:p>
            <a:pPr algn="ctr"/>
            <a:r>
              <a:rPr lang="vi-VN" sz="2400" dirty="0" smtClean="0"/>
              <a:t>Vui lòng bấm vào nút để quay lại trang chủ!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200015" y="4453683"/>
            <a:ext cx="1791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  <a:hlinkClick r:id="" action="ppaction://hlinkshowjump?jump=nextslide"/>
              </a:rPr>
              <a:t>Trang chủ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49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4183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3431" y="13625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Festivals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9571" y="136251"/>
            <a:ext cx="982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2" action="ppaction://hlinksldjump"/>
              </a:rPr>
              <a:t>Trang chủ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41539" y="136252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Tài Khoản</a:t>
            </a:r>
            <a:endParaRPr lang="vi-VN" sz="1400" dirty="0" smtClean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hlinkClick r:id="rId3" action="ppaction://hlinksldjump"/>
          </p:cNvPr>
          <p:cNvSpPr/>
          <p:nvPr/>
        </p:nvSpPr>
        <p:spPr>
          <a:xfrm>
            <a:off x="2307950" y="153893"/>
            <a:ext cx="3724238" cy="3516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157768" y="153893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52602" y="153893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 smtClean="0">
                <a:solidFill>
                  <a:schemeClr val="bg1">
                    <a:lumMod val="65000"/>
                  </a:schemeClr>
                </a:solidFill>
              </a:rPr>
              <a:t>Search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57768" y="175850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Search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76520" y="5011420"/>
            <a:ext cx="369570" cy="93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680075" y="5010785"/>
            <a:ext cx="415925" cy="946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30620" y="5012055"/>
            <a:ext cx="415925" cy="9334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265676" y="5372046"/>
            <a:ext cx="1928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>
                <a:solidFill>
                  <a:schemeClr val="accent4">
                    <a:lumMod val="75000"/>
                  </a:schemeClr>
                </a:solidFill>
              </a:rPr>
              <a:t>Tour</a:t>
            </a:r>
            <a:r>
              <a:rPr lang="vi-VN" sz="3600" dirty="0" smtClean="0">
                <a:solidFill>
                  <a:schemeClr val="accent4">
                    <a:lumMod val="75000"/>
                  </a:schemeClr>
                </a:solidFill>
              </a:rPr>
              <a:t> Hot</a:t>
            </a:r>
            <a:endParaRPr lang="en-US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" y="6104388"/>
            <a:ext cx="2202131" cy="13753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76" y="6104388"/>
            <a:ext cx="2306846" cy="13753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93" y="6104388"/>
            <a:ext cx="2236508" cy="14008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79" y="6114209"/>
            <a:ext cx="2222121" cy="1430152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86130" y="4439285"/>
            <a:ext cx="11290935" cy="453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  <a:latin typeface="+mn-ea"/>
                <a:cs typeface="+mn-ea"/>
                <a:sym typeface="+mn-ea"/>
              </a:rPr>
              <a:t>Còn điều gì tốt đẹp hơn mà chúng ta có thể trao cho nhau ngoài sự quan tâm,tôn trộng và thấu hiểu</a:t>
            </a:r>
            <a:r>
              <a:rPr lang="en-US">
                <a:solidFill>
                  <a:schemeClr val="bg1"/>
                </a:solidFill>
                <a:latin typeface="+mj-lt"/>
                <a:cs typeface="+mj-lt"/>
                <a:sym typeface="+mn-ea"/>
              </a:rPr>
              <a:t>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>
            <a:hlinkClick r:id="rId3" action="ppaction://hlinksldjump"/>
          </p:cNvPr>
          <p:cNvSpPr/>
          <p:nvPr/>
        </p:nvSpPr>
        <p:spPr>
          <a:xfrm>
            <a:off x="1887835" y="3965484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93133" y="40231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3" action="ppaction://hlinksldjump"/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>
            <a:hlinkClick r:id="" action="ppaction://hlinkshowjump?jump=nextslide"/>
          </p:cNvPr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12153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tài khoản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51517" y="3870710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1887835" y="3965484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12369" y="40152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hlinkClick r:id="" action="ppaction://hlinkshowjump?jump=nextslide"/>
          </p:cNvPr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1640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8751517" y="3870710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1811635" y="3969099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16933" y="401342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hlinkClick r:id="" action="ppaction://hlinkshowjump?jump=nextslide"/>
          </p:cNvPr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1640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8751517" y="3870710"/>
            <a:ext cx="126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 smtClean="0"/>
              <a:t>*********</a:t>
            </a:r>
            <a:endParaRPr lang="en-US" sz="2400" dirty="0" smtClean="0"/>
          </a:p>
          <a:p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  <a:hlinkClick r:id="" action="ppaction://hlinkshowjump?jump=nextslide"/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2200" y="647700"/>
            <a:ext cx="9753600" cy="532130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03500" y="1453918"/>
            <a:ext cx="6769100" cy="3555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97150" y="1453917"/>
            <a:ext cx="6769100" cy="71563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hlinkClick r:id="rId2" action="ppaction://hlinksldjump"/>
          </p:cNvPr>
          <p:cNvSpPr/>
          <p:nvPr/>
        </p:nvSpPr>
        <p:spPr>
          <a:xfrm>
            <a:off x="2603500" y="4293647"/>
            <a:ext cx="6769100" cy="7156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80105" y="1628778"/>
            <a:ext cx="228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</a:rPr>
              <a:t>Thông báo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03548" y="2795267"/>
            <a:ext cx="618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smtClean="0"/>
              <a:t>Chúc mừng bạn đã đăng nhập thành công!</a:t>
            </a:r>
            <a:endParaRPr lang="vi-VN" sz="2400" dirty="0" smtClean="0"/>
          </a:p>
          <a:p>
            <a:pPr algn="ctr"/>
            <a:r>
              <a:rPr lang="vi-VN" sz="2400" dirty="0" smtClean="0"/>
              <a:t>Vui lòng bấm vào nút để quay lại trang chủ!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00015" y="4453683"/>
            <a:ext cx="1791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  <a:hlinkClick r:id="" action="ppaction://noaction"/>
              </a:rPr>
              <a:t>Trang chủ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-132080"/>
            <a:ext cx="12192000" cy="52490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5" y="-132080"/>
            <a:ext cx="12192000" cy="7791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0581" y="7402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Festivals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8490" y="114028"/>
            <a:ext cx="982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Trang chủ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67410" y="1140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nhập</a:t>
            </a:r>
            <a:endParaRPr lang="vi-VN" sz="1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53531" y="11339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kí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613535" y="83820"/>
            <a:ext cx="4218940" cy="3517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Đfgfg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065693" y="84043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9810" y="114300"/>
            <a:ext cx="751840" cy="26797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2" action="ppaction://hlinksldjump"/>
              </a:rPr>
              <a:t>Search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1086" y="32355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vi-VN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39823" y="3727939"/>
            <a:ext cx="184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76520" y="5041900"/>
            <a:ext cx="369570" cy="76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680075" y="5041265"/>
            <a:ext cx="415925" cy="76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29985" y="5040630"/>
            <a:ext cx="415925" cy="76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65676" y="5372046"/>
            <a:ext cx="1928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>
                <a:solidFill>
                  <a:schemeClr val="accent4">
                    <a:lumMod val="75000"/>
                  </a:schemeClr>
                </a:solidFill>
              </a:rPr>
              <a:t>Tour</a:t>
            </a:r>
            <a:r>
              <a:rPr lang="vi-VN" sz="3600" dirty="0" smtClean="0">
                <a:solidFill>
                  <a:schemeClr val="accent4">
                    <a:lumMod val="75000"/>
                  </a:schemeClr>
                </a:solidFill>
              </a:rPr>
              <a:t> Hot</a:t>
            </a:r>
            <a:endParaRPr lang="en-US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" y="6104388"/>
            <a:ext cx="2202131" cy="13753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76" y="6104388"/>
            <a:ext cx="2306846" cy="1375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93" y="6104388"/>
            <a:ext cx="2236508" cy="14008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79" y="6114209"/>
            <a:ext cx="2222121" cy="1430152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38835" y="4449445"/>
            <a:ext cx="10349230" cy="438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  <a:latin typeface="+mn-ea"/>
                <a:cs typeface="+mn-ea"/>
                <a:sym typeface="+mn-ea"/>
              </a:rPr>
              <a:t>Còn điều gì tốt đẹp hơn mà chúng ta có thể trao cho nhau ngoài sự quan tâm,tôn trộng và thấu hiểu</a:t>
            </a:r>
            <a:r>
              <a:rPr lang="en-US">
                <a:solidFill>
                  <a:schemeClr val="bg1"/>
                </a:solidFill>
                <a:latin typeface="+mj-lt"/>
                <a:cs typeface="+mj-lt"/>
                <a:sym typeface="+mn-ea"/>
              </a:rPr>
              <a:t>.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823210" y="365125"/>
            <a:ext cx="2941320" cy="140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826260" y="83820"/>
            <a:ext cx="3465830" cy="378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Đà </a:t>
            </a:r>
            <a:r>
              <a:rPr lang="en-US" sz="1600"/>
              <a:t>Nẵng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418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3431" y="13625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Festivals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9760" y="136253"/>
            <a:ext cx="982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Trang chủ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8045" y="136253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1" action="ppaction://hlinksldjump"/>
              </a:rPr>
              <a:t>Đăng nhập</a:t>
            </a:r>
            <a:endParaRPr lang="vi-VN" sz="1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53531" y="13625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  <a:hlinkClick r:id="rId2" action="ppaction://hlinksldjump"/>
              </a:rPr>
              <a:t>Đăng kí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07950" y="153893"/>
            <a:ext cx="3724238" cy="3516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157768" y="153893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52602" y="15389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/>
              <a:t>Đà Nẵng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157768" y="175850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Search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1086" y="323556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First sline</a:t>
            </a:r>
            <a:endParaRPr lang="vi-VN" dirty="0" smtClean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6" y="1309638"/>
            <a:ext cx="2236508" cy="14008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76" y="1309638"/>
            <a:ext cx="2222121" cy="143015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20576" y="2710504"/>
            <a:ext cx="2236508" cy="2059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/>
              <a:t>Phố cổ Hội An với lung linh sắc màu của đewnf lồng và những hoạt động dân gian đặc sắc .....  </a:t>
            </a:r>
            <a:endParaRPr lang="vi-VN" dirty="0"/>
          </a:p>
        </p:txBody>
      </p:sp>
      <p:sp>
        <p:nvSpPr>
          <p:cNvPr id="28" name="Rectangle 27"/>
          <p:cNvSpPr/>
          <p:nvPr/>
        </p:nvSpPr>
        <p:spPr>
          <a:xfrm>
            <a:off x="3468753" y="2739790"/>
            <a:ext cx="2211344" cy="20306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00568" y="2866237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/>
              <a:t>Đà Nẵng - Huế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672684" y="3163386"/>
            <a:ext cx="21844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050" dirty="0"/>
              <a:t>Phố cổ Hội An với lung linh sắc màu của đewnf lồng và những hoạt động dân gian đặc sắc .....  </a:t>
            </a:r>
            <a:endParaRPr lang="vi-VN" sz="1050" dirty="0"/>
          </a:p>
        </p:txBody>
      </p:sp>
      <p:sp>
        <p:nvSpPr>
          <p:cNvPr id="31" name="Rectangle 30"/>
          <p:cNvSpPr/>
          <p:nvPr/>
        </p:nvSpPr>
        <p:spPr>
          <a:xfrm>
            <a:off x="3557269" y="3235569"/>
            <a:ext cx="202353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050" dirty="0"/>
              <a:t>Khu Tâm Linh mới của Bà Nà viếng Đền Lĩnh Chúa Linh Từ, khu vui chơi Fantasy Park, .....</a:t>
            </a:r>
            <a:endParaRPr lang="vi-VN" sz="1050" dirty="0"/>
          </a:p>
        </p:txBody>
      </p:sp>
      <p:sp>
        <p:nvSpPr>
          <p:cNvPr id="32" name="Rectangle 31"/>
          <p:cNvSpPr/>
          <p:nvPr/>
        </p:nvSpPr>
        <p:spPr>
          <a:xfrm>
            <a:off x="3790501" y="2921699"/>
            <a:ext cx="16417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/>
              <a:t>Đà Nẵng – Cầu Vàng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672684" y="381265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1200$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57269" y="380061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1200$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668568" y="4251750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741017" y="4251750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668568" y="424293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Show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719694" y="425175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Show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>
            <a:hlinkClick r:id="rId3" action="ppaction://hlinksldjump"/>
          </p:cNvPr>
          <p:cNvSpPr/>
          <p:nvPr/>
        </p:nvSpPr>
        <p:spPr>
          <a:xfrm>
            <a:off x="1887835" y="3965484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93133" y="40231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3" action="ppaction://hlinksldjump"/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>
            <a:hlinkClick r:id="" action="ppaction://hlinkshowjump?jump=nextslide"/>
          </p:cNvPr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12153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tài khoản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51517" y="3870710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-8798"/>
            <a:ext cx="12192000" cy="6418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hlinkClick r:id="rId1" action="ppaction://hlinksldjump"/>
          </p:cNvPr>
          <p:cNvSpPr/>
          <p:nvPr/>
        </p:nvSpPr>
        <p:spPr>
          <a:xfrm>
            <a:off x="2307950" y="153893"/>
            <a:ext cx="3724238" cy="3516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157768" y="153893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7006" y="127455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Festivals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07950" y="162030"/>
            <a:ext cx="833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solidFill>
                  <a:schemeClr val="bg1">
                    <a:lumMod val="65000"/>
                  </a:schemeClr>
                </a:solidFill>
              </a:rPr>
              <a:t>Search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6177752" y="175850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hlinkClick r:id="rId2" action="ppaction://hlinksldjump"/>
              </a:rPr>
              <a:t>Search</a:t>
            </a:r>
            <a:endParaRPr lang="en-US" sz="1400" dirty="0"/>
          </a:p>
        </p:txBody>
      </p:sp>
      <p:sp>
        <p:nvSpPr>
          <p:cNvPr id="34" name="Rectangle 33"/>
          <p:cNvSpPr/>
          <p:nvPr/>
        </p:nvSpPr>
        <p:spPr>
          <a:xfrm>
            <a:off x="7727649" y="127455"/>
            <a:ext cx="9827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hlinkClick r:id="rId1" action="ppaction://hlinksldjump"/>
              </a:rPr>
              <a:t>Trang chủ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2326" y="136253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hlinkClick r:id="rId3" action="ppaction://hlinksldjump"/>
              </a:rPr>
              <a:t>Đăng nhập</a:t>
            </a:r>
            <a:endParaRPr lang="vi-VN" sz="14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080731" y="136253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hlinkClick r:id="rId4" action="ppaction://hlinksldjump"/>
              </a:rPr>
              <a:t>Đăng </a:t>
            </a:r>
            <a:r>
              <a:rPr lang="vi-VN" sz="1400" dirty="0" smtClean="0">
                <a:solidFill>
                  <a:schemeClr val="bg1"/>
                </a:solidFill>
                <a:hlinkClick r:id="rId4" action="ppaction://hlinksldjump"/>
              </a:rPr>
              <a:t>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8" y="1294995"/>
            <a:ext cx="2344195" cy="13753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129" y="1294995"/>
            <a:ext cx="2306846" cy="13753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46" y="1294995"/>
            <a:ext cx="2236508" cy="140086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25" y="1280352"/>
            <a:ext cx="2222121" cy="143015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55128" y="2670332"/>
            <a:ext cx="2325040" cy="2059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0" y="5460029"/>
            <a:ext cx="2301598" cy="137534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454733" y="2695861"/>
            <a:ext cx="2217590" cy="20599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484621" y="2670333"/>
            <a:ext cx="2225733" cy="20599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472906" y="2670333"/>
            <a:ext cx="2285292" cy="20599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55128" y="2908035"/>
            <a:ext cx="2432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dirty="0" smtClean="0"/>
              <a:t>Sapa – Ngỡ Lạc Giữa Trời Âu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47397" y="3211137"/>
            <a:ext cx="223330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00" dirty="0" smtClean="0"/>
              <a:t>Hotel  de la Couple – Mgallery được</a:t>
            </a:r>
            <a:endParaRPr lang="vi-VN" sz="1050" dirty="0" smtClean="0"/>
          </a:p>
          <a:p>
            <a:r>
              <a:rPr lang="vi-VN" sz="1050" dirty="0" smtClean="0"/>
              <a:t>xem là “chuẩn mực của xa hoa” </a:t>
            </a:r>
            <a:endParaRPr lang="vi-VN" sz="1050" dirty="0" smtClean="0"/>
          </a:p>
          <a:p>
            <a:r>
              <a:rPr lang="vi-VN" sz="1050" dirty="0" smtClean="0"/>
              <a:t>trong các khách sạn 5 sao hạng</a:t>
            </a:r>
            <a:endParaRPr lang="vi-VN" sz="10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555128" y="381047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500$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47922" y="4216430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47922" y="4207610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 smtClean="0">
                <a:solidFill>
                  <a:schemeClr val="bg1"/>
                </a:solidFill>
              </a:rPr>
              <a:t>Show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71973" y="2875339"/>
            <a:ext cx="10871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Vịnh hạ Long</a:t>
            </a:r>
            <a:endParaRPr lang="en-US" sz="1200" dirty="0"/>
          </a:p>
        </p:txBody>
      </p:sp>
      <p:sp>
        <p:nvSpPr>
          <p:cNvPr id="52" name="Rectangle 51"/>
          <p:cNvSpPr/>
          <p:nvPr/>
        </p:nvSpPr>
        <p:spPr>
          <a:xfrm>
            <a:off x="3525080" y="3211137"/>
            <a:ext cx="25200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050" dirty="0" smtClean="0"/>
              <a:t>Vịnh Hạ Long với hàng nghìn đảo </a:t>
            </a:r>
            <a:endParaRPr lang="vi-VN" sz="1050" dirty="0" smtClean="0"/>
          </a:p>
          <a:p>
            <a:r>
              <a:rPr lang="vi-VN" sz="1050" dirty="0" smtClean="0"/>
              <a:t>đá nhấp nhô trên sóng nước lung </a:t>
            </a:r>
            <a:endParaRPr lang="vi-VN" sz="1050" dirty="0" smtClean="0"/>
          </a:p>
          <a:p>
            <a:r>
              <a:rPr lang="vi-VN" sz="1050" dirty="0" smtClean="0"/>
              <a:t>linh huyền ảo</a:t>
            </a:r>
            <a:endParaRPr lang="vi-VN" sz="1050" dirty="0" smtClean="0"/>
          </a:p>
        </p:txBody>
      </p:sp>
      <p:sp>
        <p:nvSpPr>
          <p:cNvPr id="53" name="Rectangle 52"/>
          <p:cNvSpPr/>
          <p:nvPr/>
        </p:nvSpPr>
        <p:spPr>
          <a:xfrm>
            <a:off x="3525080" y="3810475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1200$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9556798" y="4216430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576703" y="4216430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600446" y="4210714"/>
            <a:ext cx="750868" cy="35169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604648" y="420206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Show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576703" y="421195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>
                <a:solidFill>
                  <a:schemeClr val="bg1"/>
                </a:solidFill>
              </a:rPr>
              <a:t>Show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9545919" y="422183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Show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7015717" y="2875338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Đà Nẵng - Huế</a:t>
            </a: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9742630" y="2875337"/>
            <a:ext cx="16417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Đà Nẵng – Cầu Vàng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6533202" y="3115536"/>
            <a:ext cx="223650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050" dirty="0" smtClean="0"/>
              <a:t>Phố cổ Hội An với lung linh sắc màu của đewnf lồng và những hoạt động dân gian đặc sắc .....  </a:t>
            </a:r>
            <a:endParaRPr lang="vi-VN" sz="1050" dirty="0"/>
          </a:p>
        </p:txBody>
      </p:sp>
      <p:sp>
        <p:nvSpPr>
          <p:cNvPr id="70" name="Rectangle 69"/>
          <p:cNvSpPr/>
          <p:nvPr/>
        </p:nvSpPr>
        <p:spPr>
          <a:xfrm>
            <a:off x="9474946" y="3185034"/>
            <a:ext cx="223688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050" dirty="0" smtClean="0"/>
              <a:t>Khu Tâm Linh mới của Bà Nà viếng Đền Lĩnh Chúa Linh Từ, khu vui chơi Fantasy Park, .....</a:t>
            </a:r>
            <a:endParaRPr lang="vi-VN" sz="1050" dirty="0"/>
          </a:p>
        </p:txBody>
      </p:sp>
      <p:sp>
        <p:nvSpPr>
          <p:cNvPr id="71" name="Rectangle 70"/>
          <p:cNvSpPr/>
          <p:nvPr/>
        </p:nvSpPr>
        <p:spPr>
          <a:xfrm>
            <a:off x="6569895" y="378052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1200$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540983" y="378052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 smtClean="0">
                <a:solidFill>
                  <a:schemeClr val="bg1">
                    <a:lumMod val="65000"/>
                  </a:schemeClr>
                </a:solidFill>
              </a:rPr>
              <a:t>Price: 1200$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56" y="5460028"/>
            <a:ext cx="2449320" cy="135952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90" y="5460027"/>
            <a:ext cx="2219764" cy="139538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26" y="5452121"/>
            <a:ext cx="2296606" cy="13753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>
            <a:hlinkClick r:id="rId3" action="ppaction://hlinksldjump"/>
          </p:cNvPr>
          <p:cNvSpPr/>
          <p:nvPr/>
        </p:nvSpPr>
        <p:spPr>
          <a:xfrm>
            <a:off x="1887835" y="3965484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93133" y="40231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3" action="ppaction://hlinksldjump"/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>
            <a:hlinkClick r:id="" action="ppaction://hlinkshowjump?jump=nextslide"/>
          </p:cNvPr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hlinkClick r:id="" action="ppaction://hlinkshowjump?jump=nextslide"/>
          </p:cNvPr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619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Admin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8751517" y="3870710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8782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2714625" y="-304800"/>
            <a:ext cx="9394825" cy="7448550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2374" y="1721132"/>
            <a:ext cx="3983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800" dirty="0"/>
              <a:t>Bạn </a:t>
            </a:r>
            <a:r>
              <a:rPr lang="vi-VN" sz="2800" dirty="0" smtClean="0"/>
              <a:t>chưa có </a:t>
            </a:r>
            <a:r>
              <a:rPr lang="vi-VN" sz="2800" dirty="0"/>
              <a:t>tài khoản?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6266" y="25301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dirty="0" smtClean="0"/>
              <a:t>Hãy gia nhập cùng chúng tôi để có thể có những chuyến đi thú vị. Gia nhập bằng cách ấn nút phía dưới</a:t>
            </a:r>
            <a:endParaRPr lang="en-US" dirty="0"/>
          </a:p>
        </p:txBody>
      </p:sp>
      <p:sp>
        <p:nvSpPr>
          <p:cNvPr id="8" name="Flowchart: Alternate Process 7">
            <a:hlinkClick r:id="rId3" action="ppaction://hlinksldjump"/>
          </p:cNvPr>
          <p:cNvSpPr/>
          <p:nvPr/>
        </p:nvSpPr>
        <p:spPr>
          <a:xfrm>
            <a:off x="1887835" y="3965484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93133" y="40231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3" action="ppaction://hlinksldjump"/>
              </a:rPr>
              <a:t>Đăng Kí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5334" y="1790637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 smtClean="0"/>
              <a:t>Đăng nhập</a:t>
            </a:r>
            <a:endParaRPr lang="en-US" sz="3600" dirty="0"/>
          </a:p>
        </p:txBody>
      </p:sp>
      <p:sp>
        <p:nvSpPr>
          <p:cNvPr id="11" name="Rounded Rectangle 10">
            <a:hlinkClick r:id="" action="ppaction://hlinkshowjump?jump=nextslide"/>
          </p:cNvPr>
          <p:cNvSpPr/>
          <p:nvPr/>
        </p:nvSpPr>
        <p:spPr>
          <a:xfrm>
            <a:off x="8229554" y="331149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239172" y="381852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hlinkClick r:id="" action="ppaction://hlinkshowjump?jump=nextslide"/>
          </p:cNvPr>
          <p:cNvSpPr/>
          <p:nvPr/>
        </p:nvSpPr>
        <p:spPr>
          <a:xfrm>
            <a:off x="8288821" y="4532405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357034"/>
            <a:ext cx="251475" cy="2902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70" y="3887391"/>
            <a:ext cx="251475" cy="2902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51517" y="3370326"/>
            <a:ext cx="619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Admin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9580429" y="4584595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/>
                </a:solidFill>
                <a:hlinkClick r:id="" action="ppaction://hlinkshowjump?jump=nextslide"/>
              </a:rPr>
              <a:t>Đăng Nhập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77600" y="3886073"/>
            <a:ext cx="10791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/>
              <a:t>*********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2200" y="647700"/>
            <a:ext cx="9753600" cy="532130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03500" y="1453918"/>
            <a:ext cx="6769100" cy="3555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97150" y="1453917"/>
            <a:ext cx="6769100" cy="71563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hlinkClick r:id="rId2" action="ppaction://hlinksldjump"/>
          </p:cNvPr>
          <p:cNvSpPr/>
          <p:nvPr/>
        </p:nvSpPr>
        <p:spPr>
          <a:xfrm>
            <a:off x="2603500" y="4293647"/>
            <a:ext cx="6769100" cy="71563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80105" y="1628778"/>
            <a:ext cx="228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</a:rPr>
              <a:t>Thông báo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03548" y="2795267"/>
            <a:ext cx="618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smtClean="0"/>
              <a:t>Chúc mừng bạn đã đăng nhập thành công!</a:t>
            </a:r>
            <a:endParaRPr lang="vi-VN" sz="2400" dirty="0" smtClean="0"/>
          </a:p>
          <a:p>
            <a:pPr algn="ctr"/>
            <a:r>
              <a:rPr lang="vi-VN" sz="2400" dirty="0" smtClean="0"/>
              <a:t>Vui lòng bấm vào nút để quay lại trang chủ!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00015" y="4453683"/>
            <a:ext cx="1791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  <a:hlinkClick r:id="" action="ppaction://noaction"/>
              </a:rPr>
              <a:t>Trang chủ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68900" y="25176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smtClean="0"/>
              <a:t>Danh sách sản phẩm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62590" y="1878689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Trang chủ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40000" y="969331"/>
            <a:ext cx="9652000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40000" y="1413831"/>
            <a:ext cx="9652000" cy="618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81727" y="1002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ID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38600" y="100278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Tên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37225" y="100278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Giá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27746" y="103142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Ảnh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369921" y="100278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Chức năng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06700" y="15382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4450" y="153824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Đà Nẵng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6160" y="153824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1200$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9575723" y="1538249"/>
            <a:ext cx="914400" cy="406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735405" y="155678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Xóa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Flowchart: Process 18"/>
          <p:cNvSpPr/>
          <p:nvPr/>
        </p:nvSpPr>
        <p:spPr>
          <a:xfrm>
            <a:off x="0" y="0"/>
            <a:ext cx="2508250" cy="6858000"/>
          </a:xfrm>
          <a:prstGeom prst="flowChartProcess">
            <a:avLst/>
          </a:prstGeom>
        </p:spPr>
        <p:style>
          <a:lnRef idx="2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00660" y="497840"/>
            <a:ext cx="2011680" cy="2306320"/>
            <a:chOff x="316" y="784"/>
            <a:chExt cx="3168" cy="3632"/>
          </a:xfrm>
        </p:grpSpPr>
        <p:sp>
          <p:nvSpPr>
            <p:cNvPr id="8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" name="Smiley Face 1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Text Box 2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316" y="3797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>
                  <a:hlinkClick r:id="" action="ppaction://hlinkshowjump?jump=nextslide"/>
                </a:rPr>
                <a:t>Thêm tour</a:t>
              </a:r>
              <a:endParaRPr lang="en-US" sz="2000" b="1"/>
            </a:p>
          </p:txBody>
        </p:sp>
      </p:grpSp>
      <p:sp>
        <p:nvSpPr>
          <p:cNvPr id="34" name="Text Box 33"/>
          <p:cNvSpPr txBox="1"/>
          <p:nvPr/>
        </p:nvSpPr>
        <p:spPr>
          <a:xfrm>
            <a:off x="200660" y="2873375"/>
            <a:ext cx="2011680" cy="393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125345" y="497840"/>
            <a:ext cx="9919335" cy="5829300"/>
            <a:chOff x="1620" y="820"/>
            <a:chExt cx="15860" cy="9180"/>
          </a:xfrm>
        </p:grpSpPr>
        <p:sp>
          <p:nvSpPr>
            <p:cNvPr id="4" name="Rectangle 3"/>
            <p:cNvSpPr/>
            <p:nvPr/>
          </p:nvSpPr>
          <p:spPr>
            <a:xfrm>
              <a:off x="1620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080" y="2430"/>
              <a:ext cx="7160" cy="5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hlinkClick r:id="" action="ppaction://hlinkshowjump?jump=nextslide"/>
            </p:cNvPr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080" y="3595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3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575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27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0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080" y="5741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831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080" y="7062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861"/>
              <a:ext cx="2594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726" y="7879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868"/>
              <a:ext cx="3752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Thêm dữ liệu.png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66645"/>
            <a:chOff x="316" y="784"/>
            <a:chExt cx="3168" cy="3727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79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892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6" name="Text Box 35"/>
          <p:cNvSpPr txBox="1"/>
          <p:nvPr/>
        </p:nvSpPr>
        <p:spPr>
          <a:xfrm>
            <a:off x="2461895" y="1515745"/>
            <a:ext cx="3273425" cy="30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125345" y="497840"/>
            <a:ext cx="9919335" cy="5829300"/>
            <a:chOff x="1620" y="820"/>
            <a:chExt cx="15860" cy="9180"/>
          </a:xfrm>
        </p:grpSpPr>
        <p:sp>
          <p:nvSpPr>
            <p:cNvPr id="4" name="Rectangle 3"/>
            <p:cNvSpPr/>
            <p:nvPr/>
          </p:nvSpPr>
          <p:spPr>
            <a:xfrm>
              <a:off x="1620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080" y="2430"/>
              <a:ext cx="7160" cy="5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hlinkClick r:id="" action="ppaction://hlinkshowjump?jump=nextslide"/>
            </p:cNvPr>
            <p:cNvSpPr/>
            <p:nvPr/>
          </p:nvSpPr>
          <p:spPr>
            <a:xfrm>
              <a:off x="2080" y="3595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3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740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187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24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238" y="5727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319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1875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588" y="7788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345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Thêm dữ liệu.png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79980"/>
            <a:chOff x="316" y="784"/>
            <a:chExt cx="3168" cy="3748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913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" name="Text Box 2">
            <a:hlinkClick r:id="" action="ppaction://hlinkshowjump?jump=nextslide"/>
          </p:cNvPr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2366010" y="1529715"/>
            <a:ext cx="3273425" cy="30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175510" y="448310"/>
            <a:ext cx="9869170" cy="5829300"/>
            <a:chOff x="1620" y="820"/>
            <a:chExt cx="15860" cy="9180"/>
          </a:xfrm>
        </p:grpSpPr>
        <p:sp>
          <p:nvSpPr>
            <p:cNvPr id="4" name="Rectangle 3"/>
            <p:cNvSpPr/>
            <p:nvPr/>
          </p:nvSpPr>
          <p:spPr>
            <a:xfrm>
              <a:off x="1620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080" y="2430"/>
              <a:ext cx="7160" cy="5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40" y="3607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5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893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29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07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>
              <a:hlinkClick r:id="" action="ppaction://hlinkshowjump?jump=nextslide"/>
            </p:cNvPr>
            <p:cNvSpPr/>
            <p:nvPr/>
          </p:nvSpPr>
          <p:spPr>
            <a:xfrm>
              <a:off x="2238" y="5727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471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180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588" y="7788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363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Thêm dữ liệu.png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79980"/>
            <a:chOff x="316" y="784"/>
            <a:chExt cx="3168" cy="3748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913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6" name="Text Box 35"/>
          <p:cNvSpPr txBox="1"/>
          <p:nvPr/>
        </p:nvSpPr>
        <p:spPr>
          <a:xfrm>
            <a:off x="2461895" y="1529715"/>
            <a:ext cx="3273425" cy="30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607310" y="2724785"/>
            <a:ext cx="798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Hạ long làm </a:t>
            </a:r>
            <a:r>
              <a:rPr lang="en-US">
                <a:hlinkClick r:id="" action="ppaction://hlinkshowjump?jump=nextslide"/>
              </a:rPr>
              <a:t>một</a:t>
            </a:r>
            <a:r>
              <a:rPr lang="en-US"/>
              <a:t> nơi tuyệt vời, hay đến với chúng tôi.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182495" y="497840"/>
            <a:ext cx="9869170" cy="5829300"/>
            <a:chOff x="1620" y="820"/>
            <a:chExt cx="15860" cy="9180"/>
          </a:xfrm>
        </p:grpSpPr>
        <p:sp>
          <p:nvSpPr>
            <p:cNvPr id="4" name="Rectangle 3"/>
            <p:cNvSpPr/>
            <p:nvPr/>
          </p:nvSpPr>
          <p:spPr>
            <a:xfrm>
              <a:off x="1620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080" y="2430"/>
              <a:ext cx="7160" cy="5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40" y="3607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721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22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5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140" y="5792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424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>
              <a:hlinkClick r:id="" action="ppaction://hlinkshowjump?jump=nextslide"/>
            </p:cNvPr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2037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588" y="7788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>
                  <a:hlinkClick r:id="" action="ppaction://hlinkshowjump?jump=nextslide"/>
                </a:rPr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3659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Thêm dữ liệu.png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79980"/>
            <a:chOff x="316" y="784"/>
            <a:chExt cx="3168" cy="3748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913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6" name="Text Box 35"/>
          <p:cNvSpPr txBox="1"/>
          <p:nvPr/>
        </p:nvSpPr>
        <p:spPr>
          <a:xfrm>
            <a:off x="2440940" y="1543685"/>
            <a:ext cx="3273425" cy="30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494280" y="2724785"/>
            <a:ext cx="798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Hạ long làm một nơi tuyệt vời, hay đến với chúng tôi.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440940" y="3668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472289" y="497840"/>
            <a:ext cx="10248791" cy="5829300"/>
            <a:chOff x="491" y="820"/>
            <a:chExt cx="16469" cy="9180"/>
          </a:xfrm>
        </p:grpSpPr>
        <p:sp>
          <p:nvSpPr>
            <p:cNvPr id="4" name="Rectangle 3"/>
            <p:cNvSpPr/>
            <p:nvPr/>
          </p:nvSpPr>
          <p:spPr>
            <a:xfrm>
              <a:off x="491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140" y="2430"/>
              <a:ext cx="7100" cy="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HH</a:t>
              </a:r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40" y="3607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72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825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19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20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>
                  <a:hlinkClick r:id="" action="ppaction://hlinkshowjump?jump=nextslide"/>
                </a:rPr>
                <a:t>Đồng</a:t>
              </a:r>
              <a:r>
                <a:rPr lang="vi-VN" sz="1600" smtClean="0"/>
                <a:t>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047" y="575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38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190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588" y="7788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>
                  <a:hlinkClick r:id="" action="ppaction://hlinkshowjump?jump=nextslide"/>
                </a:rPr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3225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Thêm dữ liệu.png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79980"/>
            <a:chOff x="316" y="784"/>
            <a:chExt cx="3168" cy="3748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913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440940" y="1497330"/>
            <a:ext cx="3740785" cy="401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685415" y="2724785"/>
            <a:ext cx="798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Hạ long làm một nơi tuyệt vời, hay đến với chúng tôi.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559685" y="36893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2498725" y="4479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080260" y="514350"/>
            <a:ext cx="9876790" cy="5829300"/>
            <a:chOff x="1551" y="820"/>
            <a:chExt cx="15860" cy="9180"/>
          </a:xfrm>
        </p:grpSpPr>
        <p:sp>
          <p:nvSpPr>
            <p:cNvPr id="4" name="Rectangle 3"/>
            <p:cNvSpPr/>
            <p:nvPr/>
          </p:nvSpPr>
          <p:spPr>
            <a:xfrm>
              <a:off x="1551" y="820"/>
              <a:ext cx="15860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140" y="2430"/>
              <a:ext cx="7100" cy="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HH</a:t>
              </a:r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40" y="3607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hlinkClick r:id="" action="ppaction://hlinkshowjump?jump=nextslide"/>
            </p:cNvPr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3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38" y="3817"/>
              <a:ext cx="3848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198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400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140" y="5727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3000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2080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645" y="7788"/>
              <a:ext cx="1712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278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en-US" dirty="0"/>
                <a:t>Ha Long.png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79980"/>
            <a:chOff x="316" y="784"/>
            <a:chExt cx="3168" cy="3748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913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440940" y="1497330"/>
            <a:ext cx="3740785" cy="401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532380" y="2724785"/>
            <a:ext cx="798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Hạ long làm một nơi tuyệt vời, hay đến với chúng tôi.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440940" y="3668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2494280" y="4479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22" name="Rectangles 21"/>
          <p:cNvSpPr/>
          <p:nvPr/>
        </p:nvSpPr>
        <p:spPr>
          <a:xfrm>
            <a:off x="3434715" y="4980940"/>
            <a:ext cx="896620" cy="25019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" y="-252"/>
            <a:ext cx="12192000" cy="686269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20" name="Flowchart: Alternate Process 19">
            <a:hlinkClick r:id="rId3" action="ppaction://hlinksldjump"/>
          </p:cNvPr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4" action="ppaction://hlinksldjump"/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hlinkClick r:id="" action="ppaction://hlinkshowjump?jump=nextslide"/>
          </p:cNvPr>
          <p:cNvSpPr/>
          <p:nvPr/>
        </p:nvSpPr>
        <p:spPr>
          <a:xfrm>
            <a:off x="997585" y="1377950"/>
            <a:ext cx="3554095" cy="3816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17320" y="1940560"/>
            <a:ext cx="1712595" cy="2762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họ tên c</a:t>
            </a:r>
            <a:r>
              <a:rPr lang="en-US" altLang="vi-VN" sz="1200" dirty="0" smtClean="0">
                <a:solidFill>
                  <a:schemeClr val="bg1">
                    <a:lumMod val="75000"/>
                  </a:schemeClr>
                </a:solidFill>
              </a:rPr>
              <a:t>ủa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 bạn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07432" y="2979819"/>
            <a:ext cx="1462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số điện thoại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07433" y="2477224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email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07432" y="3530607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địa chỉ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  <p:sp>
        <p:nvSpPr>
          <p:cNvPr id="2" name="Text Box 1">
            <a:hlinkClick r:id="" action="ppaction://hlinkshowjump?jump=nextslide"/>
          </p:cNvPr>
          <p:cNvSpPr txBox="1"/>
          <p:nvPr/>
        </p:nvSpPr>
        <p:spPr>
          <a:xfrm>
            <a:off x="1407160" y="1424940"/>
            <a:ext cx="6096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  <a:sym typeface="+mn-ea"/>
              </a:rPr>
              <a:t>Nhập </a:t>
            </a:r>
            <a:r>
              <a:rPr lang="en-US" altLang="vi-VN" sz="1200" dirty="0" smtClean="0">
                <a:solidFill>
                  <a:schemeClr val="bg1">
                    <a:lumMod val="75000"/>
                  </a:schemeClr>
                </a:solidFill>
                <a:sym typeface="+mn-ea"/>
              </a:rPr>
              <a:t>tên người dùng</a:t>
            </a:r>
            <a:endParaRPr lang="en-US" altLang="vi-VN" sz="1200" dirty="0" smtClean="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366010" y="4945380"/>
            <a:ext cx="874395" cy="39306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088147" y="514350"/>
            <a:ext cx="9913353" cy="5829300"/>
            <a:chOff x="1665" y="820"/>
            <a:chExt cx="15815" cy="9180"/>
          </a:xfrm>
        </p:grpSpPr>
        <p:sp>
          <p:nvSpPr>
            <p:cNvPr id="4" name="Rectangle 3"/>
            <p:cNvSpPr/>
            <p:nvPr/>
          </p:nvSpPr>
          <p:spPr>
            <a:xfrm>
              <a:off x="1665" y="820"/>
              <a:ext cx="15815" cy="91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03" y="1031"/>
              <a:ext cx="4816" cy="100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sz="2800" dirty="0" smtClean="0"/>
                <a:t>Thêm Sản Phẩm</a:t>
              </a:r>
              <a:endParaRPr lang="en-US" sz="2800" dirty="0"/>
            </a:p>
          </p:txBody>
        </p:sp>
        <p:sp>
          <p:nvSpPr>
            <p:cNvPr id="7" name="Rounded Rectangle 6">
              <a:hlinkClick r:id="" action="ppaction://hlinkshowjump?jump=nextslide"/>
            </p:cNvPr>
            <p:cNvSpPr/>
            <p:nvPr/>
          </p:nvSpPr>
          <p:spPr>
            <a:xfrm>
              <a:off x="2140" y="2430"/>
              <a:ext cx="7100" cy="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HH</a:t>
              </a:r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40" y="2430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40" y="3607"/>
              <a:ext cx="14820" cy="14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0" y="8555"/>
              <a:ext cx="360" cy="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hlinkClick r:id="" action="ppaction://hlinkshowjump?jump=nextslide"/>
            </p:cNvPr>
            <p:cNvSpPr/>
            <p:nvPr/>
          </p:nvSpPr>
          <p:spPr>
            <a:xfrm>
              <a:off x="2080" y="8983"/>
              <a:ext cx="3760" cy="83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0" y="9111"/>
              <a:ext cx="316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</a:rPr>
                <a:t>Thêm sản phẩm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0" y="1859"/>
              <a:ext cx="1646" cy="59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dirty="0" smtClean="0"/>
                <a:t>TênTour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50" y="1913"/>
              <a:ext cx="2270" cy="53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vi-VN" dirty="0" smtClean="0"/>
                <a:t>Giá của tour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0" y="3799"/>
              <a:ext cx="3574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vi-VN" dirty="0" smtClean="0"/>
                <a:t>Chi tiết sản phẩm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80" y="6441"/>
              <a:ext cx="21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users_id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40" y="8450"/>
              <a:ext cx="39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600" smtClean="0"/>
                <a:t>Đồng ý với dữ liệu trên</a:t>
              </a:r>
              <a:endParaRPr lang="en-US" sz="1600" dirty="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238" y="5727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 16"/>
            <p:cNvSpPr/>
            <p:nvPr/>
          </p:nvSpPr>
          <p:spPr>
            <a:xfrm>
              <a:off x="2238" y="5118"/>
              <a:ext cx="237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manager_id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40" y="7019"/>
              <a:ext cx="7160" cy="68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 16"/>
            <p:cNvSpPr/>
            <p:nvPr/>
          </p:nvSpPr>
          <p:spPr>
            <a:xfrm>
              <a:off x="2080" y="7742"/>
              <a:ext cx="2142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ảnh</a:t>
              </a:r>
              <a:endParaRPr lang="en-US" dirty="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3588" y="7788"/>
              <a:ext cx="1768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dirty="0"/>
                <a:t>Chọn tệp</a:t>
              </a:r>
              <a:endParaRPr lang="en-US" dirty="0"/>
            </a:p>
          </p:txBody>
        </p:sp>
        <p:sp>
          <p:nvSpPr>
            <p:cNvPr id="29" name="Rectangle 16"/>
            <p:cNvSpPr/>
            <p:nvPr/>
          </p:nvSpPr>
          <p:spPr>
            <a:xfrm>
              <a:off x="5238" y="7787"/>
              <a:ext cx="2752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en-US" dirty="0"/>
                <a:t>Ha Long.png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0660" y="497840"/>
            <a:ext cx="2011680" cy="2306320"/>
            <a:chOff x="316" y="784"/>
            <a:chExt cx="3168" cy="3632"/>
          </a:xfrm>
        </p:grpSpPr>
        <p:sp>
          <p:nvSpPr>
            <p:cNvPr id="30" name="TextBox 7"/>
            <p:cNvSpPr txBox="1"/>
            <p:nvPr/>
          </p:nvSpPr>
          <p:spPr>
            <a:xfrm>
              <a:off x="556" y="2006"/>
              <a:ext cx="1763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vi-VN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ADMIN</a:t>
              </a:r>
              <a:endPara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Smiley Face 30"/>
            <p:cNvSpPr/>
            <p:nvPr/>
          </p:nvSpPr>
          <p:spPr>
            <a:xfrm>
              <a:off x="710" y="784"/>
              <a:ext cx="1107" cy="885"/>
            </a:xfrm>
            <a:prstGeom prst="smileyFace">
              <a:avLst/>
            </a:prstGeom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Text Box 31"/>
            <p:cNvSpPr txBox="1"/>
            <p:nvPr/>
          </p:nvSpPr>
          <p:spPr>
            <a:xfrm>
              <a:off x="316" y="3004"/>
              <a:ext cx="3109" cy="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Trang chủ Admin</a:t>
              </a:r>
              <a:endParaRPr lang="en-US" sz="2000" b="1"/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6" y="3797"/>
              <a:ext cx="3168" cy="6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sz="2000" b="1"/>
                <a:t>Thêm tour</a:t>
              </a:r>
              <a:endParaRPr lang="en-US" sz="2000" b="1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440940" y="1497330"/>
            <a:ext cx="3740785" cy="401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Hạ Long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144385" y="1534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1200$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532380" y="2724785"/>
            <a:ext cx="798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Hạ long làm một nơi tuyệt vời, hay đến với chúng tôi.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2440940" y="3668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2494280" y="4479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sp>
        <p:nvSpPr>
          <p:cNvPr id="22" name="Rectangles 21"/>
          <p:cNvSpPr/>
          <p:nvPr/>
        </p:nvSpPr>
        <p:spPr>
          <a:xfrm>
            <a:off x="3380105" y="5026660"/>
            <a:ext cx="876300" cy="25019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421890" y="5471160"/>
            <a:ext cx="151765" cy="9398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215265" y="292544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2540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168900" y="25176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smtClean="0"/>
              <a:t>Danh sách sản phẩm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213735" y="1242200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ADMIN</a:t>
            </a:r>
            <a:endParaRPr lang="vi-V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0000" y="969331"/>
            <a:ext cx="9652000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540000" y="1413831"/>
            <a:ext cx="9652000" cy="618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81727" y="1002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ID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038600" y="100278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Tên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737225" y="100278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Giá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27746" y="103142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Ảnh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369921" y="100278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Chức năng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806700" y="15382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854450" y="153824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Đà Nẵng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596160" y="153824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1200$</a:t>
            </a:r>
            <a:endParaRPr lang="en-US" dirty="0"/>
          </a:p>
        </p:txBody>
      </p:sp>
      <p:sp>
        <p:nvSpPr>
          <p:cNvPr id="39" name="Rounded Rectangle 38">
            <a:hlinkClick r:id="" action="ppaction://hlinkshowjump?jump=nextslide"/>
          </p:cNvPr>
          <p:cNvSpPr/>
          <p:nvPr/>
        </p:nvSpPr>
        <p:spPr>
          <a:xfrm>
            <a:off x="9612999" y="1558332"/>
            <a:ext cx="914400" cy="406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772681" y="15954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hlinkClick r:id="" action="ppaction://hlinkshowjump?jump=nextslide"/>
              </a:rPr>
              <a:t>Xóa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40000" y="2073910"/>
            <a:ext cx="9652000" cy="584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78954" y="21071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2</a:t>
            </a:r>
            <a:endParaRPr lang="vi-VN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3889060" y="215641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Hạ Long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603324" y="213583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/>
              <a:t>1200$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9613168" y="2117300"/>
            <a:ext cx="914400" cy="406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772681" y="2119003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  <a:hlinkClick r:id="" action="ppaction://hlinkshowjump?jump=nextslide"/>
              </a:rPr>
              <a:t>Xóa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940459" y="615263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Thêm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miley Face 1"/>
          <p:cNvSpPr/>
          <p:nvPr/>
        </p:nvSpPr>
        <p:spPr>
          <a:xfrm>
            <a:off x="400685" y="469900"/>
            <a:ext cx="824230" cy="640080"/>
          </a:xfrm>
          <a:prstGeom prst="smileyFac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337185" y="1906905"/>
            <a:ext cx="2067560" cy="800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 Admin</a:t>
            </a:r>
            <a:endParaRPr lang="en-US" sz="2000" b="1"/>
          </a:p>
          <a:p>
            <a:endParaRPr lang="en-US" sz="2000" b="1"/>
          </a:p>
          <a:p>
            <a:r>
              <a:rPr lang="en-US" sz="2000" b="1"/>
              <a:t>Thêm tour</a:t>
            </a:r>
            <a:endParaRPr lang="en-US" sz="2000" b="1"/>
          </a:p>
        </p:txBody>
      </p:sp>
      <p:sp>
        <p:nvSpPr>
          <p:cNvPr id="4" name="Text Box 3"/>
          <p:cNvSpPr txBox="1"/>
          <p:nvPr/>
        </p:nvSpPr>
        <p:spPr>
          <a:xfrm>
            <a:off x="337185" y="3104515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540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68900" y="25176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smtClean="0"/>
              <a:t>Danh sách sản phẩm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5270" y="1242060"/>
            <a:ext cx="1259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ADMIN</a:t>
            </a:r>
            <a:endParaRPr lang="vi-VN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920" y="1878965"/>
            <a:ext cx="2164080" cy="888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vi-VN" sz="2000" b="1" dirty="0" smtClean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vi-VN" sz="2000" b="1" dirty="0" smtClean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rang chủ Admin</a:t>
            </a:r>
            <a:endParaRPr lang="en-US" altLang="vi-VN" sz="2000" b="1" dirty="0" smtClean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vi-VN" sz="2000" b="1" dirty="0" smtClean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vi-VN" sz="2000" b="1" dirty="0" smtClean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Thêm tour</a:t>
            </a:r>
            <a:endParaRPr lang="en-US" altLang="vi-VN" sz="2000" b="1" dirty="0" smtClean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40000" y="969331"/>
            <a:ext cx="9652000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40000" y="1413831"/>
            <a:ext cx="9652000" cy="618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81727" y="1002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ID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38600" y="100278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Tên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37225" y="100278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Giá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27746" y="103142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Ảnh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369921" y="100278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Chức năng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06700" y="15382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4450" y="153824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Hạ Long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6160" y="153824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1200$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9575723" y="1538249"/>
            <a:ext cx="914400" cy="406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735405" y="155678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Xóa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940460" y="616430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Thêm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miley Face 1"/>
          <p:cNvSpPr/>
          <p:nvPr/>
        </p:nvSpPr>
        <p:spPr>
          <a:xfrm>
            <a:off x="320040" y="314960"/>
            <a:ext cx="872490" cy="763270"/>
          </a:xfrm>
          <a:prstGeom prst="smileyFac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375920" y="3077210"/>
            <a:ext cx="197421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Trang chủ</a:t>
            </a:r>
            <a:endParaRPr 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" y="-252"/>
            <a:ext cx="12192000" cy="686269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20" name="Flowchart: Alternate Process 19">
            <a:hlinkClick r:id="rId3" action="ppaction://hlinksldjump"/>
          </p:cNvPr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  <a:hlinkClick r:id="rId4" action="ppaction://hlinksldjump"/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hlinkClick r:id="" action="ppaction://hlinkshowjump?jump=nextslide"/>
          </p:cNvPr>
          <p:cNvSpPr/>
          <p:nvPr/>
        </p:nvSpPr>
        <p:spPr>
          <a:xfrm>
            <a:off x="998220" y="137096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hlinkClick r:id="" action="ppaction://hlinkshowjump?jump=nextslide"/>
          </p:cNvPr>
          <p:cNvSpPr/>
          <p:nvPr/>
        </p:nvSpPr>
        <p:spPr>
          <a:xfrm>
            <a:off x="998220" y="190878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417320" y="1458259"/>
            <a:ext cx="14871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vi-VN" sz="1200" dirty="0" smtClean="0">
                <a:solidFill>
                  <a:schemeClr val="tx1"/>
                </a:solidFill>
              </a:rPr>
              <a:t>NguyenThiThuHuong</a:t>
            </a:r>
            <a:endParaRPr lang="en-US" altLang="vi-VN" sz="1200" dirty="0" smtClean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17320" y="1940560"/>
            <a:ext cx="1712595" cy="2762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họ tên c</a:t>
            </a:r>
            <a:r>
              <a:rPr lang="en-US" altLang="vi-VN" sz="1200" dirty="0" smtClean="0">
                <a:solidFill>
                  <a:schemeClr val="bg1">
                    <a:lumMod val="75000"/>
                  </a:schemeClr>
                </a:solidFill>
              </a:rPr>
              <a:t>ủa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 bạn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07432" y="2979819"/>
            <a:ext cx="1462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số điện thoại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07433" y="2477224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email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07432" y="3530607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địa chỉ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hlinkClick r:id="" action="ppaction://hlinkshowjump?jump=nextslide"/>
          </p:cNvPr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1407432" y="2979819"/>
            <a:ext cx="1462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số điện thoại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07433" y="2477224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email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7432" y="3530607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địa chỉ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hlinkClick r:id="" action="ppaction://hlinkshowjump?jump=nextslide"/>
          </p:cNvPr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1407432" y="2979819"/>
            <a:ext cx="1462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số điện thoại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07433" y="2477224"/>
            <a:ext cx="15584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huongnt@tlu.edu.vn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7432" y="3530607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địa chỉ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hlinkClick r:id="" action="ppaction://hlinkshowjump?jump=nextslide"/>
          </p:cNvPr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1407432" y="2979819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0384898221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1407433" y="2477224"/>
            <a:ext cx="15584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huongnt@tlu.edu.vn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07432" y="3530607"/>
            <a:ext cx="1035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địa chỉ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hlinkClick r:id="" action="ppaction://hlinkshowjump?jump=nextslide"/>
          </p:cNvPr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98220" y="3494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407432" y="2979819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0384898221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407433" y="2477224"/>
            <a:ext cx="15584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huongnt@tlu.edu.vn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17320" y="4092381"/>
            <a:ext cx="1225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07432" y="3530607"/>
            <a:ext cx="6527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Hà Nội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97"/>
            <a:ext cx="12192000" cy="686269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324599" y="-228599"/>
            <a:ext cx="8543925" cy="7648574"/>
          </a:xfrm>
          <a:prstGeom prst="ellipse">
            <a:avLst/>
          </a:prstGeom>
          <a:blipFill dpi="0" rotWithShape="1">
            <a:blip r:embed="rId2">
              <a:alphaModFix amt="53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56243" y="17834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 smtClean="0"/>
              <a:t>Bạn đã có tài khoản?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24700" y="2664204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Đăng nhập vào trang web để nhận thông trin những chuyến đi thú vị</a:t>
            </a:r>
            <a:endParaRPr lang="en-US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8915168" y="4040465"/>
            <a:ext cx="2028825" cy="47625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283381" y="40939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Đăng nhập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2540" y="659738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 smtClean="0">
                <a:solidFill>
                  <a:schemeClr val="bg1"/>
                </a:solidFill>
              </a:rPr>
              <a:t>Đăng Ký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8220" y="1402080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98220" y="1930374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98220" y="293844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98220" y="2423705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98220" y="5126983"/>
            <a:ext cx="3474720" cy="3813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98220" y="404019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98220" y="3478216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" action="ppaction://hlinkshowjump?jump=nextslide"/>
          </p:cNvPr>
          <p:cNvSpPr/>
          <p:nvPr/>
        </p:nvSpPr>
        <p:spPr>
          <a:xfrm>
            <a:off x="998220" y="4605351"/>
            <a:ext cx="3474720" cy="381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17320" y="1458259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200" dirty="0" smtClean="0"/>
              <a:t>NguyenThiThuHuong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1407433" y="1941850"/>
            <a:ext cx="1798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Nguyễn Thị Thu Hương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407432" y="2979819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0384898221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407433" y="2477224"/>
            <a:ext cx="15584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huongnt@tlu.edu.vn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368840" y="464547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Nhập </a:t>
            </a:r>
            <a:r>
              <a:rPr lang="vi-VN" sz="1200" dirty="0" smtClean="0">
                <a:solidFill>
                  <a:schemeClr val="bg1">
                    <a:lumMod val="75000"/>
                  </a:schemeClr>
                </a:solidFill>
              </a:rPr>
              <a:t>lại mật khẩu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17320" y="4092381"/>
            <a:ext cx="126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 smtClean="0"/>
              <a:t>*********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1407432" y="3530607"/>
            <a:ext cx="6527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200" dirty="0" smtClean="0"/>
              <a:t>Hà Nội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299402" y="516378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Đăng Ký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0" y="2486649"/>
            <a:ext cx="251475" cy="3138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088" y="2987820"/>
            <a:ext cx="251475" cy="3138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965719"/>
            <a:ext cx="251475" cy="2902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9" y="3527169"/>
            <a:ext cx="251475" cy="2902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8" y="4671094"/>
            <a:ext cx="251475" cy="29029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3" y="4099789"/>
            <a:ext cx="251475" cy="2902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7" y="1447624"/>
            <a:ext cx="251475" cy="290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6265</Words>
  <Application>WPS Presentation</Application>
  <PresentationFormat>Widescreen</PresentationFormat>
  <Paragraphs>791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Cong</dc:creator>
  <cp:lastModifiedBy>Linh Phương</cp:lastModifiedBy>
  <cp:revision>34</cp:revision>
  <dcterms:created xsi:type="dcterms:W3CDTF">2023-12-21T19:52:00Z</dcterms:created>
  <dcterms:modified xsi:type="dcterms:W3CDTF">2023-12-22T08:38:05Z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EDF15589F69D454DBBBF6959E6473E20_13</vt:lpwstr>
  </property>
  <property fmtid="{D5CDD505-2E9C-101B-9397-08002B2CF9AE}" pid="3" name="KSOProductBuildVer">
    <vt:lpwstr>1033-12.2.0.13359</vt:lpwstr>
  </property>
</Properties>
</file>